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85" r:id="rId3"/>
    <p:sldId id="286" r:id="rId4"/>
    <p:sldId id="287" r:id="rId5"/>
    <p:sldId id="289" r:id="rId6"/>
    <p:sldId id="288" r:id="rId7"/>
    <p:sldId id="276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야놀자 야체 B" panose="02020603020101020101" pitchFamily="18" charset="-127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A2F"/>
    <a:srgbClr val="4472C4"/>
    <a:srgbClr val="B2B2B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1" autoAdjust="0"/>
    <p:restoredTop sz="94660"/>
  </p:normalViewPr>
  <p:slideViewPr>
    <p:cSldViewPr snapToGrid="0">
      <p:cViewPr>
        <p:scale>
          <a:sx n="100" d="100"/>
          <a:sy n="100" d="100"/>
        </p:scale>
        <p:origin x="972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8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7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20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9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99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3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9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05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2627697-7FB0-4323-BEEF-328D59835C70}"/>
              </a:ext>
            </a:extLst>
          </p:cNvPr>
          <p:cNvGrpSpPr/>
          <p:nvPr/>
        </p:nvGrpSpPr>
        <p:grpSpPr>
          <a:xfrm>
            <a:off x="3243676" y="2738250"/>
            <a:ext cx="5704647" cy="1052284"/>
            <a:chOff x="2140640" y="2671989"/>
            <a:chExt cx="6718024" cy="105228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226365" y="2767238"/>
              <a:ext cx="6632299" cy="957035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2140640" y="2671989"/>
              <a:ext cx="6632299" cy="957035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 latinLnBrk="0">
                <a:defRPr/>
              </a:pPr>
              <a:r>
                <a:rPr lang="en-US" altLang="ko-KR" sz="36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 HAND</a:t>
              </a:r>
            </a:p>
          </p:txBody>
        </p:sp>
      </p:grpSp>
      <p:sp>
        <p:nvSpPr>
          <p:cNvPr id="15" name="사각형: 둥근 모서리 5">
            <a:extLst>
              <a:ext uri="{FF2B5EF4-FFF2-40B4-BE49-F238E27FC236}">
                <a16:creationId xmlns:a16="http://schemas.microsoft.com/office/drawing/2014/main" id="{65C3B5A0-A1B0-4FFA-A4CF-6BFF861838BB}"/>
              </a:ext>
            </a:extLst>
          </p:cNvPr>
          <p:cNvSpPr/>
          <p:nvPr/>
        </p:nvSpPr>
        <p:spPr>
          <a:xfrm>
            <a:off x="3316470" y="2247900"/>
            <a:ext cx="2425267" cy="229600"/>
          </a:xfrm>
          <a:prstGeom prst="roundRect">
            <a:avLst>
              <a:gd name="adj" fmla="val 50000"/>
            </a:avLst>
          </a:prstGeom>
          <a:solidFill>
            <a:srgbClr val="675750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  <a:latin typeface="+mn-ea"/>
              </a:rPr>
              <a:t>산업시스템공학 </a:t>
            </a:r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2018011389 </a:t>
            </a:r>
            <a:r>
              <a:rPr lang="ko-KR" altLang="en-US" sz="1000" b="1" dirty="0" err="1">
                <a:solidFill>
                  <a:prstClr val="white"/>
                </a:solidFill>
                <a:latin typeface="+mn-ea"/>
              </a:rPr>
              <a:t>백은선</a:t>
            </a:r>
            <a:endParaRPr lang="ko-KR" altLang="en-US" sz="1000" b="1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86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Hands - 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진행사항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01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AF87C6-8997-4DCA-A9F5-18CCD3F0E3AB}"/>
              </a:ext>
            </a:extLst>
          </p:cNvPr>
          <p:cNvGrpSpPr/>
          <p:nvPr/>
        </p:nvGrpSpPr>
        <p:grpSpPr>
          <a:xfrm>
            <a:off x="687142" y="1739603"/>
            <a:ext cx="5127207" cy="4261045"/>
            <a:chOff x="761865" y="1804195"/>
            <a:chExt cx="2703409" cy="2354309"/>
          </a:xfrm>
        </p:grpSpPr>
        <p:sp>
          <p:nvSpPr>
            <p:cNvPr id="14" name="사각형: 둥근 위쪽 모서리 6">
              <a:extLst>
                <a:ext uri="{FF2B5EF4-FFF2-40B4-BE49-F238E27FC236}">
                  <a16:creationId xmlns:a16="http://schemas.microsoft.com/office/drawing/2014/main" id="{2345D4DF-7CC8-47D0-A568-0CEAA03B40E5}"/>
                </a:ext>
              </a:extLst>
            </p:cNvPr>
            <p:cNvSpPr/>
            <p:nvPr/>
          </p:nvSpPr>
          <p:spPr>
            <a:xfrm>
              <a:off x="761865" y="1804195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사각형: 둥근 위쪽 모서리 5">
              <a:extLst>
                <a:ext uri="{FF2B5EF4-FFF2-40B4-BE49-F238E27FC236}">
                  <a16:creationId xmlns:a16="http://schemas.microsoft.com/office/drawing/2014/main" id="{E8D67C95-0439-440A-97BF-DCC0300A7BF5}"/>
                </a:ext>
              </a:extLst>
            </p:cNvPr>
            <p:cNvSpPr/>
            <p:nvPr/>
          </p:nvSpPr>
          <p:spPr>
            <a:xfrm>
              <a:off x="761865" y="1804195"/>
              <a:ext cx="2703408" cy="331571"/>
            </a:xfrm>
            <a:prstGeom prst="round2SameRect">
              <a:avLst/>
            </a:prstGeom>
            <a:solidFill>
              <a:srgbClr val="F6F1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D32777-3115-4FEA-BA44-D0C09F70359C}"/>
                </a:ext>
              </a:extLst>
            </p:cNvPr>
            <p:cNvGrpSpPr/>
            <p:nvPr/>
          </p:nvGrpSpPr>
          <p:grpSpPr>
            <a:xfrm>
              <a:off x="2433123" y="1900557"/>
              <a:ext cx="893823" cy="138845"/>
              <a:chOff x="5455269" y="2543608"/>
              <a:chExt cx="893823" cy="138845"/>
            </a:xfrm>
          </p:grpSpPr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4527AD3A-B897-4276-AF41-4B36306B7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03CDCF3C-D219-47C7-B0A7-E3C9EE7D408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2">
                <a:extLst>
                  <a:ext uri="{FF2B5EF4-FFF2-40B4-BE49-F238E27FC236}">
                    <a16:creationId xmlns:a16="http://schemas.microsoft.com/office/drawing/2014/main" id="{BFED3F2F-BAE0-45F0-ABCE-C89F8BBDBB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0" name="Freeform 13">
                  <a:extLst>
                    <a:ext uri="{FF2B5EF4-FFF2-40B4-BE49-F238E27FC236}">
                      <a16:creationId xmlns:a16="http://schemas.microsoft.com/office/drawing/2014/main" id="{9B5A0F90-92EB-4D1E-9DB3-023F94CA7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14">
                  <a:extLst>
                    <a:ext uri="{FF2B5EF4-FFF2-40B4-BE49-F238E27FC236}">
                      <a16:creationId xmlns:a16="http://schemas.microsoft.com/office/drawing/2014/main" id="{A7E1FF69-8354-4108-AFF4-73272184E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101FF5-778C-4EF4-B1A7-700BA84A8A6D}"/>
              </a:ext>
            </a:extLst>
          </p:cNvPr>
          <p:cNvSpPr/>
          <p:nvPr/>
        </p:nvSpPr>
        <p:spPr>
          <a:xfrm>
            <a:off x="6764488" y="2238891"/>
            <a:ext cx="3662915" cy="1698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Gesture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예시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Mediapipe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hand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논문에 나온 예시를 참고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Five, Four, Three, Two, One, Yeah, 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Rock!, Spiderman!, Fist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6C7940-F139-4B9C-99AB-A1D0D17C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50" y="2456966"/>
            <a:ext cx="44831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Hands - 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진행사항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01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101FF5-778C-4EF4-B1A7-700BA84A8A6D}"/>
              </a:ext>
            </a:extLst>
          </p:cNvPr>
          <p:cNvSpPr/>
          <p:nvPr/>
        </p:nvSpPr>
        <p:spPr>
          <a:xfrm>
            <a:off x="6876364" y="1846063"/>
            <a:ext cx="3662915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번째 방법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손가락 가장 끝부분이 나머지 관절 부분보다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Y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값이 작을 경우 손가락을 접었다고 인식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F057CB-EB68-4E37-9F46-E92C08F2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65" y="1846063"/>
            <a:ext cx="4714875" cy="40481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C82609-F23C-4795-9E20-B32CABEB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41" y="3889822"/>
            <a:ext cx="5747562" cy="20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8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Hands - 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진행사항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01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101FF5-778C-4EF4-B1A7-700BA84A8A6D}"/>
              </a:ext>
            </a:extLst>
          </p:cNvPr>
          <p:cNvSpPr/>
          <p:nvPr/>
        </p:nvSpPr>
        <p:spPr>
          <a:xfrm>
            <a:off x="6783040" y="1922653"/>
            <a:ext cx="398923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번째 방법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0,1,2,5,9,13,17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포인트를 가지고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palm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polygon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만듦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손가락 끝부분이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palm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안에 있을 경우 손가락을 접었다 인식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C82609-F23C-4795-9E20-B32CABEBF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92"/>
          <a:stretch/>
        </p:blipFill>
        <p:spPr>
          <a:xfrm>
            <a:off x="7556953" y="3457364"/>
            <a:ext cx="2868836" cy="25451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AAD608-D1FE-49B8-8DB1-5D4FF19A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7" y="1790147"/>
            <a:ext cx="5433441" cy="424514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B16A50D-5941-4A0B-91A1-B5F33742BA59}"/>
              </a:ext>
            </a:extLst>
          </p:cNvPr>
          <p:cNvSpPr/>
          <p:nvPr/>
        </p:nvSpPr>
        <p:spPr>
          <a:xfrm>
            <a:off x="8896087" y="5777718"/>
            <a:ext cx="269322" cy="269322"/>
          </a:xfrm>
          <a:prstGeom prst="ellipse">
            <a:avLst/>
          </a:prstGeom>
          <a:solidFill>
            <a:srgbClr val="B2B2B2">
              <a:alpha val="43922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981EE7-F4C2-49C2-A96D-6F6AA94FEE95}"/>
              </a:ext>
            </a:extLst>
          </p:cNvPr>
          <p:cNvSpPr/>
          <p:nvPr/>
        </p:nvSpPr>
        <p:spPr>
          <a:xfrm>
            <a:off x="8422349" y="5520573"/>
            <a:ext cx="269322" cy="269322"/>
          </a:xfrm>
          <a:prstGeom prst="ellipse">
            <a:avLst/>
          </a:prstGeom>
          <a:solidFill>
            <a:srgbClr val="B2B2B2">
              <a:alpha val="43922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9AFCE2-DF48-4518-8F41-39800BBAD6B2}"/>
              </a:ext>
            </a:extLst>
          </p:cNvPr>
          <p:cNvSpPr/>
          <p:nvPr/>
        </p:nvSpPr>
        <p:spPr>
          <a:xfrm>
            <a:off x="8191127" y="5120367"/>
            <a:ext cx="269322" cy="269322"/>
          </a:xfrm>
          <a:prstGeom prst="ellipse">
            <a:avLst/>
          </a:prstGeom>
          <a:solidFill>
            <a:srgbClr val="B2B2B2">
              <a:alpha val="43922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7F10C35-2F00-4639-8CD8-DC7D2A710754}"/>
              </a:ext>
            </a:extLst>
          </p:cNvPr>
          <p:cNvSpPr/>
          <p:nvPr/>
        </p:nvSpPr>
        <p:spPr>
          <a:xfrm>
            <a:off x="8528435" y="4512673"/>
            <a:ext cx="269322" cy="269322"/>
          </a:xfrm>
          <a:prstGeom prst="ellipse">
            <a:avLst/>
          </a:prstGeom>
          <a:solidFill>
            <a:srgbClr val="B2B2B2">
              <a:alpha val="43922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26CFC7-8FA5-4271-AEC2-C7FD798AA608}"/>
              </a:ext>
            </a:extLst>
          </p:cNvPr>
          <p:cNvSpPr/>
          <p:nvPr/>
        </p:nvSpPr>
        <p:spPr>
          <a:xfrm>
            <a:off x="8856710" y="4484098"/>
            <a:ext cx="269322" cy="269322"/>
          </a:xfrm>
          <a:prstGeom prst="ellipse">
            <a:avLst/>
          </a:prstGeom>
          <a:solidFill>
            <a:srgbClr val="B2B2B2">
              <a:alpha val="43922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D19E955-A45D-4EE9-B776-F8B77A256351}"/>
              </a:ext>
            </a:extLst>
          </p:cNvPr>
          <p:cNvSpPr/>
          <p:nvPr/>
        </p:nvSpPr>
        <p:spPr>
          <a:xfrm>
            <a:off x="9139984" y="4544369"/>
            <a:ext cx="269322" cy="269322"/>
          </a:xfrm>
          <a:prstGeom prst="ellipse">
            <a:avLst/>
          </a:prstGeom>
          <a:solidFill>
            <a:srgbClr val="B2B2B2">
              <a:alpha val="43922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CC7C8A-0DCF-40FE-A228-AA6FC8C27142}"/>
              </a:ext>
            </a:extLst>
          </p:cNvPr>
          <p:cNvSpPr/>
          <p:nvPr/>
        </p:nvSpPr>
        <p:spPr>
          <a:xfrm>
            <a:off x="8311239" y="4606113"/>
            <a:ext cx="1247775" cy="1285875"/>
          </a:xfrm>
          <a:custGeom>
            <a:avLst/>
            <a:gdLst>
              <a:gd name="connsiteX0" fmla="*/ 762000 w 1247775"/>
              <a:gd name="connsiteY0" fmla="*/ 1285875 h 1285875"/>
              <a:gd name="connsiteX1" fmla="*/ 247650 w 1247775"/>
              <a:gd name="connsiteY1" fmla="*/ 1019175 h 1285875"/>
              <a:gd name="connsiteX2" fmla="*/ 0 w 1247775"/>
              <a:gd name="connsiteY2" fmla="*/ 638175 h 1285875"/>
              <a:gd name="connsiteX3" fmla="*/ 352425 w 1247775"/>
              <a:gd name="connsiteY3" fmla="*/ 38100 h 1285875"/>
              <a:gd name="connsiteX4" fmla="*/ 685800 w 1247775"/>
              <a:gd name="connsiteY4" fmla="*/ 0 h 1285875"/>
              <a:gd name="connsiteX5" fmla="*/ 981075 w 1247775"/>
              <a:gd name="connsiteY5" fmla="*/ 66675 h 1285875"/>
              <a:gd name="connsiteX6" fmla="*/ 1247775 w 1247775"/>
              <a:gd name="connsiteY6" fmla="*/ 295275 h 1285875"/>
              <a:gd name="connsiteX7" fmla="*/ 762000 w 1247775"/>
              <a:gd name="connsiteY7" fmla="*/ 1285875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7775" h="1285875">
                <a:moveTo>
                  <a:pt x="762000" y="1285875"/>
                </a:moveTo>
                <a:lnTo>
                  <a:pt x="247650" y="1019175"/>
                </a:lnTo>
                <a:lnTo>
                  <a:pt x="0" y="638175"/>
                </a:lnTo>
                <a:lnTo>
                  <a:pt x="352425" y="38100"/>
                </a:lnTo>
                <a:lnTo>
                  <a:pt x="685800" y="0"/>
                </a:lnTo>
                <a:lnTo>
                  <a:pt x="981075" y="66675"/>
                </a:lnTo>
                <a:lnTo>
                  <a:pt x="1247775" y="295275"/>
                </a:lnTo>
                <a:lnTo>
                  <a:pt x="762000" y="1285875"/>
                </a:lnTo>
                <a:close/>
              </a:path>
            </a:pathLst>
          </a:custGeom>
          <a:solidFill>
            <a:srgbClr val="0F1A2F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A94D1E0-2580-4073-A173-AAF3E2DC9663}"/>
              </a:ext>
            </a:extLst>
          </p:cNvPr>
          <p:cNvSpPr/>
          <p:nvPr/>
        </p:nvSpPr>
        <p:spPr>
          <a:xfrm>
            <a:off x="9423258" y="4781995"/>
            <a:ext cx="269322" cy="269322"/>
          </a:xfrm>
          <a:prstGeom prst="ellipse">
            <a:avLst/>
          </a:prstGeom>
          <a:solidFill>
            <a:srgbClr val="B2B2B2">
              <a:alpha val="43922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55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Hands - 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향후계획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02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101FF5-778C-4EF4-B1A7-700BA84A8A6D}"/>
              </a:ext>
            </a:extLst>
          </p:cNvPr>
          <p:cNvSpPr/>
          <p:nvPr/>
        </p:nvSpPr>
        <p:spPr>
          <a:xfrm>
            <a:off x="6783040" y="2168199"/>
            <a:ext cx="3989237" cy="3222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에러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사항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양손인식은 되지만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무슨 제스처인지는 한번에 한 개만 가능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양손 모두 가능하게 하는 중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네모박스를 만들어서 넣으려고 했으나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Cv2.flip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때문에 글씨도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뒤집어짐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해결방안 찾는 중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15DF8-5203-4AF8-8B3A-7B6C0A88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64" y="1523495"/>
            <a:ext cx="5485410" cy="44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892" y="217715"/>
            <a:ext cx="11838215" cy="6511528"/>
            <a:chOff x="176892" y="217715"/>
            <a:chExt cx="11838215" cy="65115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C3B5A0-A1B0-4FFA-A4CF-6BFF861838BB}"/>
                </a:ext>
              </a:extLst>
            </p:cNvPr>
            <p:cNvSpPr/>
            <p:nvPr/>
          </p:nvSpPr>
          <p:spPr>
            <a:xfrm>
              <a:off x="253093" y="303440"/>
              <a:ext cx="6147707" cy="639536"/>
            </a:xfrm>
            <a:prstGeom prst="roundRect">
              <a:avLst/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45A4D7F-55EA-45DD-A6C1-14289920669B}"/>
                </a:ext>
              </a:extLst>
            </p:cNvPr>
            <p:cNvSpPr/>
            <p:nvPr/>
          </p:nvSpPr>
          <p:spPr>
            <a:xfrm>
              <a:off x="176893" y="217715"/>
              <a:ext cx="6147707" cy="639536"/>
            </a:xfrm>
            <a:prstGeom prst="roundRect">
              <a:avLst/>
            </a:prstGeom>
            <a:solidFill>
              <a:srgbClr val="F6F1E5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8650" lvl="1" latinLnBrk="0">
                <a:defRPr/>
              </a:pPr>
              <a:r>
                <a:rPr lang="en-US" altLang="ko-KR" sz="2800" b="1" kern="0" dirty="0" err="1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MediaPipe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Hands - </a:t>
              </a:r>
              <a:r>
                <a:rPr lang="ko-KR" altLang="en-US" sz="2800" b="1" kern="0" dirty="0">
                  <a:solidFill>
                    <a:srgbClr val="675750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향후계획</a:t>
              </a: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CADDCC-85ED-40F4-ACB3-FCD2932A8F25}"/>
                </a:ext>
              </a:extLst>
            </p:cNvPr>
            <p:cNvSpPr/>
            <p:nvPr/>
          </p:nvSpPr>
          <p:spPr>
            <a:xfrm>
              <a:off x="325709" y="331605"/>
              <a:ext cx="436156" cy="43615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675750"/>
                  </a:solidFill>
                </a:rPr>
                <a:t>02</a:t>
              </a:r>
              <a:endParaRPr lang="ko-KR" altLang="en-US" b="1" dirty="0">
                <a:solidFill>
                  <a:srgbClr val="675750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BB7B3B-4C5D-46E8-902E-F28E2FA0FF83}"/>
                </a:ext>
              </a:extLst>
            </p:cNvPr>
            <p:cNvSpPr/>
            <p:nvPr/>
          </p:nvSpPr>
          <p:spPr>
            <a:xfrm>
              <a:off x="253093" y="1185694"/>
              <a:ext cx="11762014" cy="5543549"/>
            </a:xfrm>
            <a:prstGeom prst="roundRect">
              <a:avLst>
                <a:gd name="adj" fmla="val 1963"/>
              </a:avLst>
            </a:prstGeom>
            <a:solidFill>
              <a:srgbClr val="E4C1B1"/>
            </a:solidFill>
            <a:ln w="31750">
              <a:solidFill>
                <a:srgbClr val="675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45F5E9-19B3-4F17-B918-E607302670E7}"/>
                </a:ext>
              </a:extLst>
            </p:cNvPr>
            <p:cNvSpPr/>
            <p:nvPr/>
          </p:nvSpPr>
          <p:spPr>
            <a:xfrm>
              <a:off x="176892" y="1099969"/>
              <a:ext cx="11762013" cy="5540315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31750">
              <a:solidFill>
                <a:srgbClr val="675750"/>
              </a:solidFill>
            </a:ln>
            <a:effectLst>
              <a:innerShdw dist="1270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latinLnBrk="0">
                <a:defRPr/>
              </a:pPr>
              <a:endParaRPr lang="ko-KR" altLang="en-US" sz="3600" kern="0" dirty="0">
                <a:solidFill>
                  <a:srgbClr val="675750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101FF5-778C-4EF4-B1A7-700BA84A8A6D}"/>
              </a:ext>
            </a:extLst>
          </p:cNvPr>
          <p:cNvSpPr/>
          <p:nvPr/>
        </p:nvSpPr>
        <p:spPr>
          <a:xfrm>
            <a:off x="6783040" y="2168199"/>
            <a:ext cx="3989237" cy="271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에러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사항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왼손 오른손 구분의 경우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mediapipe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내의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multi_handedness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Classificaton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print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해보면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Label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방향이 나오는 것을 확인할 수 있음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그러나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정확도가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높지않음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597BB0-4800-4857-ABC5-C941674F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65" y="2280156"/>
            <a:ext cx="6886575" cy="485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3646AE-B1FF-4461-9CF4-3784FA8A0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65" y="3989227"/>
            <a:ext cx="2558902" cy="10632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3AAF0A-01DE-4316-A20A-5FD11488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5" y="3624755"/>
            <a:ext cx="2558902" cy="2074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D05ACE-BD11-41DF-9F93-521A507F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46" y="3228932"/>
            <a:ext cx="3707699" cy="27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8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2D9CE"/>
          </a:fgClr>
          <a:bgClr>
            <a:srgbClr val="FDE9E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C3B5A0-A1B0-4FFA-A4CF-6BFF861838BB}"/>
              </a:ext>
            </a:extLst>
          </p:cNvPr>
          <p:cNvSpPr/>
          <p:nvPr/>
        </p:nvSpPr>
        <p:spPr>
          <a:xfrm>
            <a:off x="3891643" y="2767238"/>
            <a:ext cx="4595131" cy="957035"/>
          </a:xfrm>
          <a:prstGeom prst="roundRect">
            <a:avLst/>
          </a:prstGeom>
          <a:solidFill>
            <a:srgbClr val="E4C1B1"/>
          </a:solidFill>
          <a:ln w="31750">
            <a:solidFill>
              <a:srgbClr val="675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5A4D7F-55EA-45DD-A6C1-14289920669B}"/>
              </a:ext>
            </a:extLst>
          </p:cNvPr>
          <p:cNvSpPr/>
          <p:nvPr/>
        </p:nvSpPr>
        <p:spPr>
          <a:xfrm>
            <a:off x="3805918" y="2671989"/>
            <a:ext cx="4595131" cy="957035"/>
          </a:xfrm>
          <a:prstGeom prst="roundRect">
            <a:avLst/>
          </a:prstGeom>
          <a:solidFill>
            <a:srgbClr val="F6F1E5"/>
          </a:solidFill>
          <a:ln w="31750">
            <a:solidFill>
              <a:srgbClr val="675750"/>
            </a:solidFill>
          </a:ln>
          <a:effectLst>
            <a:innerShdw dist="1270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67575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endParaRPr lang="en-US" altLang="ko-KR" sz="3600" b="1" kern="0" dirty="0">
              <a:solidFill>
                <a:srgbClr val="67575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538855"/>
      </p:ext>
    </p:extLst>
  </p:cSld>
  <p:clrMapOvr>
    <a:masterClrMapping/>
  </p:clrMapOvr>
</p:sld>
</file>

<file path=ppt/theme/theme1.xml><?xml version="1.0" encoding="utf-8"?>
<a:theme xmlns:a="http://schemas.openxmlformats.org/drawingml/2006/main" name="4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151</Words>
  <Application>Microsoft Office PowerPoint</Application>
  <PresentationFormat>와이드스크린</PresentationFormat>
  <Paragraphs>45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맑은 고딕</vt:lpstr>
      <vt:lpstr>야놀자 야체 B</vt:lpstr>
      <vt:lpstr>42_Office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back eunsun</cp:lastModifiedBy>
  <cp:revision>69</cp:revision>
  <dcterms:created xsi:type="dcterms:W3CDTF">2021-12-15T04:00:03Z</dcterms:created>
  <dcterms:modified xsi:type="dcterms:W3CDTF">2022-04-05T12:39:09Z</dcterms:modified>
</cp:coreProperties>
</file>